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3654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Прямоугольник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ая соединительная линия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Прямая соединительная линия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Прямоугольник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Овал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Овал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Овал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ru-RU"/>
          </a:p>
        </p:txBody>
      </p:sp>
      <p:sp>
        <p:nvSpPr>
          <p:cNvPr id="9" name="Прямоугольник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Прямая соединительная линия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Прямая соединительная линия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Овал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Овал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Овал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Прямая соединительная линия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Объект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Прямая соединительная линия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Дата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42938391-FABB-4EB6-A6F5-A9C43E3F75AF}" type="datetimeFigureOut">
              <a:rPr lang="ru-RU" smtClean="0"/>
              <a:t>22.01.2022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F35D638C-6583-4949-B902-9481A4003E6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63688" y="260648"/>
            <a:ext cx="6768752" cy="1470025"/>
          </a:xfrm>
        </p:spPr>
        <p:txBody>
          <a:bodyPr>
            <a:normAutofit/>
          </a:bodyPr>
          <a:lstStyle/>
          <a:p>
            <a:r>
              <a:rPr lang="ru-RU" sz="3600" dirty="0" smtClean="0"/>
              <a:t>Проект </a:t>
            </a:r>
            <a:r>
              <a:rPr lang="en-US" sz="3600" dirty="0" smtClean="0"/>
              <a:t>“</a:t>
            </a:r>
            <a:r>
              <a:rPr lang="ru-RU" sz="3600" dirty="0" smtClean="0"/>
              <a:t>Путешествие Дональда</a:t>
            </a:r>
            <a:r>
              <a:rPr lang="en-US" sz="3600" dirty="0" smtClean="0"/>
              <a:t>”</a:t>
            </a:r>
            <a:endParaRPr lang="ru-RU" sz="36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3779912" y="5949280"/>
            <a:ext cx="5256584" cy="792088"/>
          </a:xfrm>
        </p:spPr>
        <p:txBody>
          <a:bodyPr/>
          <a:lstStyle/>
          <a:p>
            <a:r>
              <a:rPr lang="ru-RU" dirty="0" smtClean="0"/>
              <a:t>Над проектом работали</a:t>
            </a:r>
            <a:r>
              <a:rPr lang="en-US" dirty="0" smtClean="0"/>
              <a:t>:</a:t>
            </a:r>
          </a:p>
          <a:p>
            <a:r>
              <a:rPr lang="ru-RU" dirty="0" smtClean="0"/>
              <a:t>Тимофей Маркин и Александр Писанко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03413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4077072"/>
            <a:ext cx="7467600" cy="11430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539552" y="332656"/>
            <a:ext cx="8155707" cy="21602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>
                <a:latin typeface="Arial Black" panose="020B0A04020102020204" pitchFamily="34" charset="0"/>
              </a:rPr>
              <a:t>При запуске программы пользователя встречает главное меню, игрок может начать новую игру или загрузить сохранение уже имеющейся.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1033" name="Picture 9" descr="C:\Users\user\Documents\Lightshot\Screenshot_9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060846"/>
            <a:ext cx="7056784" cy="4693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108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44408" y="4941168"/>
            <a:ext cx="7467600" cy="11430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67544" y="548680"/>
            <a:ext cx="7704856" cy="115212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Arial Black" panose="020B0A04020102020204" pitchFamily="34" charset="0"/>
              </a:rPr>
              <a:t>Всего в игре присутствует 5 уровней. Первый – джунгли. Второй – пещера. Третий – ледяной остров. Четвёртый – ночной город. Пятый – волшебный лес.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2050" name="Picture 2" descr="C:\Users\user\Documents\Lightshot\Screenshot_15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048623"/>
            <a:ext cx="2808312" cy="1867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user\Documents\Lightshot\Screenshot_153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2048623"/>
            <a:ext cx="2801943" cy="1874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user\Documents\Lightshot\Screenshot_154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2048039"/>
            <a:ext cx="2798793" cy="1867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user\Documents\Lightshot\Screenshot_155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3979994"/>
            <a:ext cx="4004632" cy="266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Users\user\Documents\Lightshot\Screenshot_156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3979994"/>
            <a:ext cx="4007607" cy="2664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344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67544" y="332656"/>
            <a:ext cx="7211144" cy="276490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 smtClean="0">
                <a:latin typeface="Arial Black" panose="020B0A04020102020204" pitchFamily="34" charset="0"/>
              </a:rPr>
              <a:t>Цель игры – собрать все 5 монет, по монете в каждой локации. </a:t>
            </a:r>
            <a:r>
              <a:rPr lang="ru-RU" dirty="0">
                <a:latin typeface="Arial Black" panose="020B0A04020102020204" pitchFamily="34" charset="0"/>
              </a:rPr>
              <a:t>В случае, если вы не соберёте все монеты, то придётся проходить всё заново. </a:t>
            </a:r>
            <a:r>
              <a:rPr lang="ru-RU" dirty="0" smtClean="0">
                <a:latin typeface="Arial Black" panose="020B0A04020102020204" pitchFamily="34" charset="0"/>
              </a:rPr>
              <a:t>В любой момент вы можете сохранить текущий прогресс игры</a:t>
            </a:r>
            <a:r>
              <a:rPr lang="en-US" dirty="0" smtClean="0">
                <a:latin typeface="Arial Black" panose="020B0A04020102020204" pitchFamily="34" charset="0"/>
              </a:rPr>
              <a:t>,</a:t>
            </a:r>
            <a:r>
              <a:rPr lang="ru-RU" dirty="0" smtClean="0">
                <a:latin typeface="Arial Black" panose="020B0A04020102020204" pitchFamily="34" charset="0"/>
              </a:rPr>
              <a:t> нажав на клавишу </a:t>
            </a:r>
            <a:r>
              <a:rPr lang="en-US" dirty="0" smtClean="0">
                <a:latin typeface="Arial Black" panose="020B0A04020102020204" pitchFamily="34" charset="0"/>
              </a:rPr>
              <a:t>“s”, </a:t>
            </a:r>
            <a:r>
              <a:rPr lang="ru-RU" dirty="0" smtClean="0">
                <a:latin typeface="Arial Black" panose="020B0A04020102020204" pitchFamily="34" charset="0"/>
              </a:rPr>
              <a:t>и вернуться в меню</a:t>
            </a:r>
            <a:r>
              <a:rPr lang="en-US" dirty="0" smtClean="0">
                <a:latin typeface="Arial Black" panose="020B0A04020102020204" pitchFamily="34" charset="0"/>
              </a:rPr>
              <a:t>, </a:t>
            </a:r>
            <a:r>
              <a:rPr lang="ru-RU" dirty="0" smtClean="0">
                <a:latin typeface="Arial Black" panose="020B0A04020102020204" pitchFamily="34" charset="0"/>
              </a:rPr>
              <a:t>нажав на клавишу </a:t>
            </a:r>
            <a:r>
              <a:rPr lang="en-US" dirty="0" smtClean="0">
                <a:latin typeface="Arial Black" panose="020B0A04020102020204" pitchFamily="34" charset="0"/>
              </a:rPr>
              <a:t>“r”</a:t>
            </a:r>
            <a:r>
              <a:rPr lang="ru-RU" dirty="0" smtClean="0">
                <a:latin typeface="Arial Black" panose="020B0A04020102020204" pitchFamily="34" charset="0"/>
              </a:rPr>
              <a:t>. В случае удачного прохождения вас встретит счастливый Дональд, который сообщит вам время, за которое вы прошли уровни.</a:t>
            </a:r>
            <a:endParaRPr lang="ru-RU" dirty="0">
              <a:latin typeface="Arial Black" panose="020B0A04020102020204" pitchFamily="34" charset="0"/>
            </a:endParaRPr>
          </a:p>
        </p:txBody>
      </p:sp>
      <p:pic>
        <p:nvPicPr>
          <p:cNvPr id="3074" name="Picture 2" descr="C:\Users\user\Documents\Lightshot\Screenshot_15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041576"/>
            <a:ext cx="5706058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2441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1187624" y="3068960"/>
            <a:ext cx="7283152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latin typeface="Arial Black" panose="020B0A04020102020204" pitchFamily="34" charset="0"/>
              </a:rPr>
              <a:t>Спасибо за внимание!!!</a:t>
            </a:r>
            <a:endParaRPr lang="ru-RU" sz="36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1223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Эркер">
  <a:themeElements>
    <a:clrScheme name="Эрке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Эрке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Эрке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23</TotalTime>
  <Words>145</Words>
  <Application>Microsoft Office PowerPoint</Application>
  <PresentationFormat>Экран (4:3)</PresentationFormat>
  <Paragraphs>7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Эркер</vt:lpstr>
      <vt:lpstr>Проект “Путешествие Дональда”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 “Путешествие Дональда”</dc:title>
  <dc:creator>Пользователь</dc:creator>
  <cp:lastModifiedBy>Пользователь</cp:lastModifiedBy>
  <cp:revision>3</cp:revision>
  <dcterms:created xsi:type="dcterms:W3CDTF">2022-01-21T21:43:04Z</dcterms:created>
  <dcterms:modified xsi:type="dcterms:W3CDTF">2022-01-21T22:06:48Z</dcterms:modified>
</cp:coreProperties>
</file>

<file path=docProps/thumbnail.jpeg>
</file>